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7" r:id="rId5"/>
    <p:sldId id="318" r:id="rId6"/>
    <p:sldId id="320" r:id="rId7"/>
    <p:sldId id="319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8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9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6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5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4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26494-94AB-4EBA-8903-7BF772BA7310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C785-90F1-445A-BDA9-52D62E1FB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Crime Scene Group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Beth, </a:t>
            </a:r>
            <a:r>
              <a:rPr lang="en-US" dirty="0" err="1" smtClean="0"/>
              <a:t>Marysusan</a:t>
            </a:r>
            <a:r>
              <a:rPr lang="en-US" dirty="0" smtClean="0"/>
              <a:t>, Rebecca, Donna, Deborah, and photographer Jason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25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7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65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9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06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75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30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45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302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8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1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043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325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42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5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54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57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78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07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52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4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939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5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06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187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67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26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306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730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883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20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74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304800"/>
            <a:ext cx="6324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Crime scene</a:t>
            </a:r>
          </a:p>
          <a:p>
            <a:endParaRPr lang="en-US" dirty="0"/>
          </a:p>
          <a:p>
            <a:r>
              <a:rPr lang="en-US" dirty="0"/>
              <a:t>Mary knoll note taker</a:t>
            </a:r>
          </a:p>
          <a:p>
            <a:r>
              <a:rPr lang="en-US" dirty="0"/>
              <a:t>Jason Clarke, photographer.  Enter 6:20 pm</a:t>
            </a:r>
          </a:p>
          <a:p>
            <a:r>
              <a:rPr lang="en-US" dirty="0"/>
              <a:t>Lights on</a:t>
            </a:r>
          </a:p>
          <a:p>
            <a:r>
              <a:rPr lang="en-US" dirty="0"/>
              <a:t>Have temp 70</a:t>
            </a:r>
          </a:p>
          <a:p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/>
              <a:t>victims, </a:t>
            </a:r>
          </a:p>
          <a:p>
            <a:endParaRPr lang="en-US" dirty="0" smtClean="0"/>
          </a:p>
          <a:p>
            <a:r>
              <a:rPr lang="en-US" dirty="0" smtClean="0"/>
              <a:t>Victim </a:t>
            </a:r>
            <a:r>
              <a:rPr lang="en-US" dirty="0"/>
              <a:t>1</a:t>
            </a:r>
          </a:p>
          <a:p>
            <a:r>
              <a:rPr lang="en-US" dirty="0"/>
              <a:t>Floor head facing south, face up.</a:t>
            </a:r>
          </a:p>
          <a:p>
            <a:r>
              <a:rPr lang="en-US" dirty="0"/>
              <a:t>Signs of lividity backside of head and arms.</a:t>
            </a:r>
          </a:p>
          <a:p>
            <a:r>
              <a:rPr lang="en-US" dirty="0"/>
              <a:t>Dark grey shorts</a:t>
            </a:r>
          </a:p>
          <a:p>
            <a:r>
              <a:rPr lang="en-US" dirty="0"/>
              <a:t>Turquoise t shirt</a:t>
            </a:r>
          </a:p>
          <a:p>
            <a:r>
              <a:rPr lang="en-US" dirty="0"/>
              <a:t>Signs of blood</a:t>
            </a:r>
          </a:p>
          <a:p>
            <a:r>
              <a:rPr lang="en-US" dirty="0"/>
              <a:t>3 Shell casing under body 1 between shoulder, one under the waist, one under knees.</a:t>
            </a:r>
          </a:p>
          <a:p>
            <a:r>
              <a:rPr lang="en-US" dirty="0"/>
              <a:t>3 additional to the west of the left leg</a:t>
            </a:r>
          </a:p>
          <a:p>
            <a:r>
              <a:rPr lang="en-US" dirty="0"/>
              <a:t>45 caliber </a:t>
            </a:r>
            <a:r>
              <a:rPr lang="en-US" dirty="0" err="1"/>
              <a:t>winchester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244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34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928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526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524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524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003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666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841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06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8382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Victim 2</a:t>
            </a:r>
          </a:p>
          <a:p>
            <a:r>
              <a:rPr lang="en-US" dirty="0"/>
              <a:t>One seated at counter</a:t>
            </a:r>
          </a:p>
          <a:p>
            <a:r>
              <a:rPr lang="en-US" dirty="0"/>
              <a:t>Blonde hair</a:t>
            </a:r>
          </a:p>
          <a:p>
            <a:r>
              <a:rPr lang="en-US" dirty="0"/>
              <a:t>Feet do not touch ground</a:t>
            </a:r>
          </a:p>
          <a:p>
            <a:r>
              <a:rPr lang="en-US" dirty="0"/>
              <a:t>Camp pants</a:t>
            </a:r>
          </a:p>
          <a:p>
            <a:r>
              <a:rPr lang="en-US" dirty="0"/>
              <a:t>Blood visible on shirt</a:t>
            </a:r>
          </a:p>
          <a:p>
            <a:r>
              <a:rPr lang="en-US" dirty="0"/>
              <a:t>Knife (36 cm blade, 13 cm hilt)</a:t>
            </a:r>
          </a:p>
          <a:p>
            <a:r>
              <a:rPr lang="en-US" dirty="0"/>
              <a:t>and broken bottle on floor near victim 2</a:t>
            </a:r>
          </a:p>
          <a:p>
            <a:r>
              <a:rPr lang="en-US" dirty="0"/>
              <a:t>Two shell casings, to the left of victim 2.</a:t>
            </a:r>
          </a:p>
          <a:p>
            <a:r>
              <a:rPr lang="en-US" dirty="0"/>
              <a:t>3 other shell casings to the left of victim 1 feet.</a:t>
            </a:r>
          </a:p>
          <a:p>
            <a:r>
              <a:rPr lang="en-US" dirty="0"/>
              <a:t>Wearing closed toed shoes, but there are sandals under her chair.</a:t>
            </a:r>
          </a:p>
          <a:p>
            <a:r>
              <a:rPr lang="en-US" dirty="0"/>
              <a:t>Nylon bindings on hands.  Clips on wrists and legs are hooked to an electrical outlet.</a:t>
            </a:r>
          </a:p>
          <a:p>
            <a:r>
              <a:rPr lang="en-US" dirty="0"/>
              <a:t>Syringe protruding from right bicep.</a:t>
            </a:r>
          </a:p>
          <a:p>
            <a:r>
              <a:rPr lang="en-US" dirty="0"/>
              <a:t>3-6 stab wounds lower right peritoneal cavity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3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61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221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078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436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256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3469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469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517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805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764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35846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Bench from right to left </a:t>
            </a:r>
          </a:p>
          <a:p>
            <a:r>
              <a:rPr lang="en-US" dirty="0"/>
              <a:t>Acetone</a:t>
            </a:r>
          </a:p>
          <a:p>
            <a:r>
              <a:rPr lang="en-US" dirty="0" err="1"/>
              <a:t>Ziplock</a:t>
            </a:r>
            <a:r>
              <a:rPr lang="en-US" dirty="0"/>
              <a:t> bag contains three pill bottle and one liquid bottle.  All pill bottles are empty, some liquid. Clear colorless liquid.</a:t>
            </a:r>
          </a:p>
          <a:p>
            <a:r>
              <a:rPr lang="en-US" dirty="0"/>
              <a:t>Sudafed</a:t>
            </a:r>
          </a:p>
          <a:p>
            <a:r>
              <a:rPr lang="en-US" dirty="0"/>
              <a:t>Street drugs</a:t>
            </a:r>
          </a:p>
          <a:p>
            <a:r>
              <a:rPr lang="en-US" dirty="0"/>
              <a:t>Filter papers</a:t>
            </a:r>
          </a:p>
          <a:p>
            <a:r>
              <a:rPr lang="en-US" dirty="0"/>
              <a:t>Filtration set up with orange liquid, no solids</a:t>
            </a:r>
          </a:p>
          <a:p>
            <a:r>
              <a:rPr lang="en-US" dirty="0"/>
              <a:t>Vials containing solids, orange, purple, green and yellow</a:t>
            </a:r>
          </a:p>
          <a:p>
            <a:r>
              <a:rPr lang="en-US" dirty="0"/>
              <a:t>A tablets in amber prescription bottles.</a:t>
            </a:r>
          </a:p>
          <a:p>
            <a:r>
              <a:rPr lang="en-US" dirty="0"/>
              <a:t>Three open match packs.  Three headless matches, the syringes without needles.</a:t>
            </a:r>
          </a:p>
          <a:p>
            <a:r>
              <a:rPr lang="en-US" dirty="0"/>
              <a:t>6 liquid vails</a:t>
            </a:r>
          </a:p>
          <a:p>
            <a:r>
              <a:rPr lang="en-US" dirty="0"/>
              <a:t>1 orange vails</a:t>
            </a:r>
          </a:p>
          <a:p>
            <a:r>
              <a:rPr lang="en-US" dirty="0"/>
              <a:t>Bottle labeled insulin with needle but no syringe</a:t>
            </a:r>
          </a:p>
          <a:p>
            <a:r>
              <a:rPr lang="en-US" dirty="0"/>
              <a:t>Third syringe has needle, no apparent liquid</a:t>
            </a:r>
          </a:p>
          <a:p>
            <a:r>
              <a:rPr lang="en-US" dirty="0"/>
              <a:t>Baking soda, with spatula and product</a:t>
            </a:r>
          </a:p>
          <a:p>
            <a:r>
              <a:rPr lang="en-US" dirty="0"/>
              <a:t>Epsom salt box</a:t>
            </a:r>
          </a:p>
          <a:p>
            <a:r>
              <a:rPr lang="en-US" dirty="0"/>
              <a:t>Kosher salt box.</a:t>
            </a:r>
          </a:p>
        </p:txBody>
      </p:sp>
    </p:spTree>
    <p:extLst>
      <p:ext uri="{BB962C8B-B14F-4D97-AF65-F5344CB8AC3E}">
        <p14:creationId xmlns:p14="http://schemas.microsoft.com/office/powerpoint/2010/main" val="833459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980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928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250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882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746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Second filtration set up with red liquid.</a:t>
            </a:r>
          </a:p>
          <a:p>
            <a:endParaRPr lang="en-US" dirty="0"/>
          </a:p>
          <a:p>
            <a:r>
              <a:rPr lang="en-US" dirty="0"/>
              <a:t>Cigarillo</a:t>
            </a:r>
          </a:p>
          <a:p>
            <a:r>
              <a:rPr lang="en-US" dirty="0"/>
              <a:t>Scale</a:t>
            </a:r>
          </a:p>
          <a:p>
            <a:r>
              <a:rPr lang="en-US" dirty="0"/>
              <a:t>Drain cleaner</a:t>
            </a:r>
          </a:p>
          <a:p>
            <a:r>
              <a:rPr lang="en-US" dirty="0"/>
              <a:t>4 100 dollar bills</a:t>
            </a:r>
          </a:p>
          <a:p>
            <a:r>
              <a:rPr lang="en-US" dirty="0"/>
              <a:t>Baggie with 4 pink and 3 yellow tablets.</a:t>
            </a:r>
          </a:p>
          <a:p>
            <a:r>
              <a:rPr lang="en-US" dirty="0"/>
              <a:t>Nail polish remover regular acetone based</a:t>
            </a:r>
          </a:p>
          <a:p>
            <a:r>
              <a:rPr lang="en-US" dirty="0"/>
              <a:t>Bottle of dry gas treatment</a:t>
            </a:r>
          </a:p>
          <a:p>
            <a:r>
              <a:rPr lang="en-US" dirty="0"/>
              <a:t>Bleach</a:t>
            </a:r>
          </a:p>
          <a:p>
            <a:endParaRPr lang="en-US" dirty="0"/>
          </a:p>
          <a:p>
            <a:r>
              <a:rPr lang="en-US" dirty="0"/>
              <a:t>Seth artist Beth </a:t>
            </a:r>
            <a:r>
              <a:rPr lang="en-US" dirty="0" err="1"/>
              <a:t>whitney</a:t>
            </a:r>
            <a:r>
              <a:rPr lang="en-US" dirty="0"/>
              <a:t> 6:29 pm</a:t>
            </a:r>
          </a:p>
          <a:p>
            <a:endParaRPr lang="en-US" dirty="0"/>
          </a:p>
          <a:p>
            <a:r>
              <a:rPr lang="en-US" dirty="0"/>
              <a:t>Rebecca Torres measurement specialist</a:t>
            </a:r>
          </a:p>
          <a:p>
            <a:r>
              <a:rPr lang="en-US" dirty="0"/>
              <a:t>Donna </a:t>
            </a:r>
            <a:r>
              <a:rPr lang="en-US" dirty="0" err="1"/>
              <a:t>himmelberg</a:t>
            </a:r>
            <a:r>
              <a:rPr lang="en-US" dirty="0"/>
              <a:t> measurement specialist</a:t>
            </a:r>
          </a:p>
          <a:p>
            <a:r>
              <a:rPr lang="en-US" dirty="0"/>
              <a:t>6:33 pm</a:t>
            </a:r>
          </a:p>
        </p:txBody>
      </p:sp>
    </p:spTree>
    <p:extLst>
      <p:ext uri="{BB962C8B-B14F-4D97-AF65-F5344CB8AC3E}">
        <p14:creationId xmlns:p14="http://schemas.microsoft.com/office/powerpoint/2010/main" val="181925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23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18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164</Words>
  <Application>Microsoft Office PowerPoint</Application>
  <PresentationFormat>On-screen Show (4:3)</PresentationFormat>
  <Paragraphs>67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Crime Scene Group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 Scene Group 1</dc:title>
  <dc:creator>Mike Revenson</dc:creator>
  <cp:lastModifiedBy>Mike Revenson</cp:lastModifiedBy>
  <cp:revision>2</cp:revision>
  <dcterms:created xsi:type="dcterms:W3CDTF">2017-06-28T03:13:42Z</dcterms:created>
  <dcterms:modified xsi:type="dcterms:W3CDTF">2017-06-28T03:19:20Z</dcterms:modified>
</cp:coreProperties>
</file>